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44" r:id="rId3"/>
    <p:sldId id="445" r:id="rId4"/>
    <p:sldId id="373" r:id="rId5"/>
    <p:sldId id="392" r:id="rId6"/>
    <p:sldId id="430" r:id="rId7"/>
    <p:sldId id="431" r:id="rId8"/>
    <p:sldId id="432" r:id="rId9"/>
    <p:sldId id="429" r:id="rId10"/>
    <p:sldId id="433" r:id="rId11"/>
    <p:sldId id="434" r:id="rId12"/>
    <p:sldId id="435" r:id="rId13"/>
    <p:sldId id="396" r:id="rId14"/>
    <p:sldId id="401" r:id="rId15"/>
    <p:sldId id="405" r:id="rId16"/>
    <p:sldId id="416" r:id="rId17"/>
    <p:sldId id="402" r:id="rId18"/>
    <p:sldId id="406" r:id="rId19"/>
    <p:sldId id="436" r:id="rId20"/>
    <p:sldId id="407" r:id="rId21"/>
    <p:sldId id="446" r:id="rId22"/>
    <p:sldId id="447" r:id="rId23"/>
    <p:sldId id="411" r:id="rId24"/>
    <p:sldId id="413" r:id="rId25"/>
    <p:sldId id="414" r:id="rId26"/>
    <p:sldId id="418" r:id="rId27"/>
    <p:sldId id="410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28" r:id="rId36"/>
  </p:sldIdLst>
  <p:sldSz cx="9144000" cy="5143500" type="screen16x9"/>
  <p:notesSz cx="6858000" cy="9144000"/>
  <p:embeddedFontLst>
    <p:embeddedFont>
      <p:font typeface="Sniglet" panose="020B0604020202020204" charset="0"/>
      <p:regular r:id="rId39"/>
    </p:embeddedFont>
    <p:embeddedFont>
      <p:font typeface="Dosis" panose="020B0604020202020204" charset="0"/>
      <p:regular r:id="rId40"/>
      <p:bold r:id="rId41"/>
    </p:embeddedFont>
    <p:embeddedFont>
      <p:font typeface="Adobe Devanagari" panose="02040503050201020203" pitchFamily="18" charset="0"/>
      <p:regular r:id="rId42"/>
      <p:bold r:id="rId43"/>
      <p:italic r:id="rId44"/>
      <p:boldItalic r:id="rId45"/>
    </p:embeddedFont>
    <p:embeddedFont>
      <p:font typeface="Brush Script MT" panose="03060802040406070304" pitchFamily="66" charset="0"/>
      <p:italic r:id="rId46"/>
    </p:embeddedFont>
    <p:embeddedFont>
      <p:font typeface="Bahnschrift Light Condensed" panose="020B0502040204020203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print working </a:t>
            </a:r>
            <a:r>
              <a:rPr lang="en-US" dirty="0" smtClean="0"/>
              <a:t>directory (</a:t>
            </a:r>
            <a:r>
              <a:rPr lang="en-US" dirty="0" err="1" smtClean="0">
                <a:solidFill>
                  <a:srgbClr val="FF0000"/>
                </a:solidFill>
              </a:rPr>
              <a:t>pwd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8" y="1697113"/>
            <a:ext cx="6012754" cy="14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0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908990"/>
            <a:ext cx="663171" cy="663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532" y="755101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directory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1764727"/>
            <a:ext cx="663171" cy="663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5014" y="197547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51" y="2620464"/>
            <a:ext cx="663171" cy="663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5693" y="283121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mysubfolder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6412237" y="1572161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12237" y="2427898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86000" y="11001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9" y="1827739"/>
            <a:ext cx="4534533" cy="120031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7" idx="1"/>
          </p:cNvCxnSpPr>
          <p:nvPr/>
        </p:nvCxnSpPr>
        <p:spPr>
          <a:xfrm flipV="1">
            <a:off x="2743200" y="2096313"/>
            <a:ext cx="3337451" cy="73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2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folders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92" y="1648334"/>
            <a:ext cx="4607436" cy="12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operations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text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6" name="Flowchart: Document 15"/>
          <p:cNvSpPr/>
          <p:nvPr/>
        </p:nvSpPr>
        <p:spPr>
          <a:xfrm>
            <a:off x="6422729" y="2821162"/>
            <a:ext cx="725819" cy="46706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403" y="288887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my_first_file.txt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968195"/>
            <a:ext cx="663171" cy="663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9" y="1823932"/>
            <a:ext cx="663171" cy="6631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57092" y="203468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\</a:t>
            </a:r>
            <a:r>
              <a:rPr lang="en-US" dirty="0" err="1" smtClean="0"/>
              <a:t>myfolder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>
          <a:xfrm>
            <a:off x="6754315" y="1631366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6754315" y="2487103"/>
            <a:ext cx="0" cy="19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8078" y="115931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" y="1917563"/>
            <a:ext cx="54300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9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file: </a:t>
            </a:r>
            <a:r>
              <a:rPr lang="en-US" dirty="0" smtClean="0">
                <a:solidFill>
                  <a:srgbClr val="FF0000"/>
                </a:solidFill>
              </a:rPr>
              <a:t>cat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0" y="1592279"/>
            <a:ext cx="401058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content of the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7" y="1237583"/>
            <a:ext cx="709711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2" y="1830698"/>
            <a:ext cx="7218715" cy="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(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 a file to a different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90" y="1518116"/>
            <a:ext cx="6316773" cy="1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a file: </a:t>
            </a:r>
            <a:r>
              <a:rPr lang="en-US" dirty="0" err="1" smtClean="0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7" y="1501576"/>
            <a:ext cx="5064895" cy="13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60" y="1295399"/>
            <a:ext cx="5705795" cy="34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3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 file (</a:t>
            </a:r>
            <a:r>
              <a:rPr lang="en-US" dirty="0" smtClean="0">
                <a:solidFill>
                  <a:srgbClr val="FF0000"/>
                </a:solidFill>
              </a:rPr>
              <a:t>mv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6" y="1700743"/>
            <a:ext cx="6381708" cy="1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simple script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082425"/>
            <a:ext cx="4591050" cy="809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182" y="3125411"/>
            <a:ext cx="3274818" cy="1429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9" y="3316971"/>
            <a:ext cx="4982270" cy="83831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34427" y="3867698"/>
            <a:ext cx="4269393" cy="9251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69" y="2102477"/>
            <a:ext cx="506800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5" y="1082425"/>
            <a:ext cx="38290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30" y="2687388"/>
            <a:ext cx="4801270" cy="1124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445" y="574701"/>
            <a:ext cx="5020376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8475" y="382907"/>
            <a:ext cx="6791700" cy="857400"/>
          </a:xfrm>
        </p:spPr>
        <p:txBody>
          <a:bodyPr/>
          <a:lstStyle/>
          <a:p>
            <a:r>
              <a:rPr lang="en-US" dirty="0" smtClean="0"/>
              <a:t>IP  </a:t>
            </a:r>
            <a:br>
              <a:rPr lang="en-US" dirty="0" smtClean="0"/>
            </a:br>
            <a:r>
              <a:rPr lang="en-US" dirty="0" smtClean="0"/>
              <a:t>default gateway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43" y="225025"/>
            <a:ext cx="6496957" cy="40201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28840" y="611793"/>
            <a:ext cx="2309025" cy="11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84035" y="1078860"/>
            <a:ext cx="1355153" cy="26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8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network connection using domain name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2" y="1809629"/>
            <a:ext cx="774490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</a:t>
            </a:r>
            <a:r>
              <a:rPr lang="en-US" dirty="0" smtClean="0"/>
              <a:t>connection using 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1797605"/>
            <a:ext cx="540142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Download files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5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7105" y="293034"/>
            <a:ext cx="435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74"/>
            <a:ext cx="9144000" cy="30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Update/Install software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60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71575"/>
            <a:ext cx="762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1" y="1576248"/>
            <a:ext cx="667795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 terminator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639319" y="1451673"/>
            <a:ext cx="5045261" cy="92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05" y="0"/>
            <a:ext cx="2564295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" y="180641"/>
            <a:ext cx="79640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51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3" y="1219914"/>
            <a:ext cx="69732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https://www.linux.com/blog/learn/intro-to-linux/2018/4/linux-filesystem-explained</a:t>
            </a:r>
          </a:p>
        </p:txBody>
      </p:sp>
    </p:spTree>
    <p:extLst>
      <p:ext uri="{BB962C8B-B14F-4D97-AF65-F5344CB8AC3E}">
        <p14:creationId xmlns:p14="http://schemas.microsoft.com/office/powerpoint/2010/main" val="378201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Linux file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526" y="4796487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pic>
        <p:nvPicPr>
          <p:cNvPr id="2" name="Picture 2" descr="file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" y="5099"/>
            <a:ext cx="8691858" cy="47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4" y="0"/>
            <a:ext cx="5825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0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19" y="-101"/>
            <a:ext cx="4445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Folders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54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1" y="0"/>
            <a:ext cx="6077857" cy="5143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947212" y="2210348"/>
            <a:ext cx="552587" cy="255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3133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155</Words>
  <Application>Microsoft Office PowerPoint</Application>
  <PresentationFormat>On-screen Show (16:9)</PresentationFormat>
  <Paragraphs>66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Sniglet</vt:lpstr>
      <vt:lpstr>Arial</vt:lpstr>
      <vt:lpstr>Dosis</vt:lpstr>
      <vt:lpstr>Adobe Devanagari</vt:lpstr>
      <vt:lpstr>Brush Script MT</vt:lpstr>
      <vt:lpstr>Bahnschrift Light Condensed</vt:lpstr>
      <vt:lpstr>Friar template</vt:lpstr>
      <vt:lpstr>Basic Linux Commands</vt:lpstr>
      <vt:lpstr>Operating System and VM</vt:lpstr>
      <vt:lpstr>Operating System and VM</vt:lpstr>
      <vt:lpstr>Linux file structure</vt:lpstr>
      <vt:lpstr>PowerPoint Presentation</vt:lpstr>
      <vt:lpstr>PowerPoint Presentation</vt:lpstr>
      <vt:lpstr>PowerPoint Presentation</vt:lpstr>
      <vt:lpstr>Folders</vt:lpstr>
      <vt:lpstr>PowerPoint Presentation</vt:lpstr>
      <vt:lpstr> print working directory (pwd)</vt:lpstr>
      <vt:lpstr>create folders</vt:lpstr>
      <vt:lpstr>Delete folders</vt:lpstr>
      <vt:lpstr>File operations</vt:lpstr>
      <vt:lpstr>Create a new text file</vt:lpstr>
      <vt:lpstr>Show the content of the file: cat </vt:lpstr>
      <vt:lpstr>Show the content of the file</vt:lpstr>
      <vt:lpstr>Copy (cp) a file</vt:lpstr>
      <vt:lpstr>Copy (cp) a file to a different location</vt:lpstr>
      <vt:lpstr>Remove a file: rm</vt:lpstr>
      <vt:lpstr>Rename a file (mv)</vt:lpstr>
      <vt:lpstr>Create a simple script file</vt:lpstr>
      <vt:lpstr>Linux Permissions</vt:lpstr>
      <vt:lpstr>Networking</vt:lpstr>
      <vt:lpstr>IP   default gateway</vt:lpstr>
      <vt:lpstr>Test network connection using domain name</vt:lpstr>
      <vt:lpstr>Test network connection using IP</vt:lpstr>
      <vt:lpstr>Download files</vt:lpstr>
      <vt:lpstr>PowerPoint Presentation</vt:lpstr>
      <vt:lpstr>Update/Install software</vt:lpstr>
      <vt:lpstr>Update software</vt:lpstr>
      <vt:lpstr>Install  terminator</vt:lpstr>
      <vt:lpstr>PowerPoint Presentation</vt:lpstr>
      <vt:lpstr>Compress files</vt:lpstr>
      <vt:lpstr>Zip/unzip files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219</cp:revision>
  <dcterms:modified xsi:type="dcterms:W3CDTF">2020-03-20T15:17:56Z</dcterms:modified>
</cp:coreProperties>
</file>